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70" r:id="rId6"/>
    <p:sldId id="271" r:id="rId7"/>
    <p:sldId id="272" r:id="rId8"/>
    <p:sldId id="279" r:id="rId9"/>
    <p:sldId id="256" r:id="rId10"/>
    <p:sldId id="257" r:id="rId11"/>
    <p:sldId id="258" r:id="rId12"/>
    <p:sldId id="259" r:id="rId13"/>
    <p:sldId id="261" r:id="rId14"/>
    <p:sldId id="260" r:id="rId15"/>
    <p:sldId id="262" r:id="rId16"/>
    <p:sldId id="263" r:id="rId17"/>
    <p:sldId id="273" r:id="rId18"/>
    <p:sldId id="274" r:id="rId19"/>
    <p:sldId id="275" r:id="rId20"/>
    <p:sldId id="281" r:id="rId21"/>
    <p:sldId id="280" r:id="rId22"/>
    <p:sldId id="278" r:id="rId23"/>
    <p:sldId id="277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0" autoAdjust="0"/>
  </p:normalViewPr>
  <p:slideViewPr>
    <p:cSldViewPr>
      <p:cViewPr>
        <p:scale>
          <a:sx n="66" d="100"/>
          <a:sy n="66" d="100"/>
        </p:scale>
        <p:origin x="-2934" y="-10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85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6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60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35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15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0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7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10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086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32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2486C-74FA-40BC-A136-A3F906BDC016}" type="datetimeFigureOut">
              <a:rPr lang="ko-KR" altLang="en-US" smtClean="0"/>
              <a:t>2015-08-07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05B8A-2C51-47CC-A219-14745CFD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0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12521" y="1490117"/>
            <a:ext cx="72679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912235" y="1562125"/>
            <a:ext cx="726253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12521" y="1"/>
            <a:ext cx="7267991" cy="14779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782011"/>
            <a:ext cx="9144000" cy="505046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5681547" y="188640"/>
            <a:ext cx="3361010" cy="1064516"/>
            <a:chOff x="56047" y="1428736"/>
            <a:chExt cx="1128694" cy="1064516"/>
          </a:xfrm>
        </p:grpSpPr>
        <p:sp>
          <p:nvSpPr>
            <p:cNvPr id="20" name="TextBox 19"/>
            <p:cNvSpPr txBox="1"/>
            <p:nvPr/>
          </p:nvSpPr>
          <p:spPr>
            <a:xfrm>
              <a:off x="56047" y="1428736"/>
              <a:ext cx="1128694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660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660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세끼</a:t>
              </a:r>
              <a:endParaRPr lang="en-US" altLang="ko-KR" sz="660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4580" y="2331669"/>
              <a:ext cx="77558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하루 세끼 </a:t>
              </a:r>
              <a:r>
                <a:rPr lang="ko-KR" altLang="en-US" sz="105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밥</a:t>
              </a:r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 먹듯  매 끼니 </a:t>
              </a:r>
              <a:r>
                <a:rPr lang="ko-KR" altLang="en-US" sz="1050" b="1" dirty="0" smtClean="0">
                  <a:solidFill>
                    <a:srgbClr val="C52D2F"/>
                  </a:solidFill>
                  <a:latin typeface="YouandiModern HeadRegular" pitchFamily="18" charset="-127"/>
                  <a:ea typeface="YouandiModern HeadRegular" pitchFamily="18" charset="-127"/>
                </a:rPr>
                <a:t>영어</a:t>
              </a:r>
              <a:r>
                <a:rPr lang="ko-KR" altLang="en-US" sz="1050" b="1" dirty="0" smtClean="0">
                  <a:solidFill>
                    <a:schemeClr val="bg1"/>
                  </a:solidFill>
                  <a:latin typeface="YouandiModern HeadRegular" pitchFamily="18" charset="-127"/>
                  <a:ea typeface="YouandiModern HeadRegular" pitchFamily="18" charset="-127"/>
                </a:rPr>
                <a:t> 챙기자</a:t>
              </a:r>
              <a:endParaRPr lang="en-US" altLang="ko-KR" sz="1050" b="1" dirty="0" smtClean="0">
                <a:solidFill>
                  <a:schemeClr val="bg1"/>
                </a:solidFill>
                <a:latin typeface="YouandiModern HeadRegular" pitchFamily="18" charset="-127"/>
                <a:ea typeface="YouandiModern HeadRegular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22764" r="7969" b="53223"/>
          <a:stretch/>
        </p:blipFill>
        <p:spPr bwMode="auto">
          <a:xfrm>
            <a:off x="2399539" y="764704"/>
            <a:ext cx="6708965" cy="439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회원 가입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5468389"/>
            <a:ext cx="4679486" cy="1036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아이디 비밀번호 유효성 검사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특문 영문 숫자 혼합을 통한 보안 강화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19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5" t="22719" r="19734" b="60922"/>
          <a:stretch/>
        </p:blipFill>
        <p:spPr bwMode="auto">
          <a:xfrm>
            <a:off x="2195814" y="1628800"/>
            <a:ext cx="6382129" cy="2991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로그인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468389"/>
            <a:ext cx="2864887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소셜을</a:t>
            </a:r>
            <a:r>
              <a:rPr lang="ko-KR" altLang="en-US" sz="2400" dirty="0" smtClean="0"/>
              <a:t> 통한 로그인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로그인 유지</a:t>
            </a: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2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로그인 유지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5373216"/>
            <a:ext cx="6843540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회원 개인 정보 관리는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아이디 아래로 </a:t>
            </a:r>
            <a:r>
              <a:rPr lang="ko-KR" altLang="en-US" sz="2400" dirty="0" err="1" smtClean="0"/>
              <a:t>드롭다운</a:t>
            </a:r>
            <a:r>
              <a:rPr lang="ko-KR" altLang="en-US" sz="2400" dirty="0" smtClean="0"/>
              <a:t> 메뉴로 묶어두었습니다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11354" r="4267" b="45758"/>
          <a:stretch/>
        </p:blipFill>
        <p:spPr bwMode="auto">
          <a:xfrm>
            <a:off x="3278452" y="980728"/>
            <a:ext cx="581977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9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t="22299" r="29352" b="48526"/>
          <a:stretch/>
        </p:blipFill>
        <p:spPr bwMode="auto">
          <a:xfrm>
            <a:off x="2411760" y="836712"/>
            <a:ext cx="6000750" cy="53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회원 정보 수정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629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7" t="23306" r="11102" b="36325"/>
          <a:stretch/>
        </p:blipFill>
        <p:spPr bwMode="auto">
          <a:xfrm>
            <a:off x="2032440" y="798909"/>
            <a:ext cx="7150404" cy="6662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달력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825128"/>
            <a:ext cx="19125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표현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틀린 퀴즈를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날짜 별로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복습 가능</a:t>
            </a:r>
            <a:endParaRPr lang="en-US" altLang="ko-KR" sz="2400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97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1" t="16681" r="23055" b="57552"/>
          <a:stretch/>
        </p:blipFill>
        <p:spPr bwMode="auto">
          <a:xfrm>
            <a:off x="3070109" y="980728"/>
            <a:ext cx="5750363" cy="413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등록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63688" y="5373216"/>
            <a:ext cx="4929555" cy="1128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</a:t>
            </a:r>
            <a:r>
              <a:rPr lang="ko-KR" altLang="en-US" sz="2400" dirty="0"/>
              <a:t>표현 등록으로 </a:t>
            </a:r>
            <a:r>
              <a:rPr lang="ko-KR" altLang="en-US" sz="2400" dirty="0" err="1"/>
              <a:t>컨텐츠</a:t>
            </a:r>
            <a:r>
              <a:rPr lang="ko-KR" altLang="en-US" sz="2400" dirty="0"/>
              <a:t> 생성</a:t>
            </a:r>
          </a:p>
          <a:p>
            <a:pPr>
              <a:lnSpc>
                <a:spcPct val="150000"/>
              </a:lnSpc>
            </a:pPr>
            <a:endParaRPr lang="ko-KR" altLang="en-US" sz="24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08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게시판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63688" y="5373216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등록된 표현 리스트</a:t>
            </a:r>
            <a:endParaRPr lang="ko-KR" altLang="en-US" sz="24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835696" y="5373216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43808" y="908720"/>
            <a:ext cx="5734454" cy="4320480"/>
            <a:chOff x="3059832" y="908720"/>
            <a:chExt cx="5688632" cy="4753434"/>
          </a:xfrm>
        </p:grpSpPr>
        <p:grpSp>
          <p:nvGrpSpPr>
            <p:cNvPr id="6" name="그룹 5"/>
            <p:cNvGrpSpPr/>
            <p:nvPr/>
          </p:nvGrpSpPr>
          <p:grpSpPr>
            <a:xfrm>
              <a:off x="3059832" y="908720"/>
              <a:ext cx="5688632" cy="3737384"/>
              <a:chOff x="2627784" y="1797000"/>
              <a:chExt cx="4855366" cy="3137136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9" t="37499" r="3611" b="37403"/>
              <a:stretch/>
            </p:blipFill>
            <p:spPr bwMode="auto">
              <a:xfrm>
                <a:off x="2627784" y="1797000"/>
                <a:ext cx="4829175" cy="22949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5" t="72082" r="3055" b="18545"/>
              <a:stretch/>
            </p:blipFill>
            <p:spPr bwMode="auto">
              <a:xfrm>
                <a:off x="2653975" y="4077072"/>
                <a:ext cx="4829175" cy="8570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9" t="53125" r="6113" b="37344"/>
            <a:stretch/>
          </p:blipFill>
          <p:spPr bwMode="auto">
            <a:xfrm>
              <a:off x="3177206" y="4641050"/>
              <a:ext cx="5381878" cy="102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89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31001" r="15555" b="26186"/>
          <a:stretch/>
        </p:blipFill>
        <p:spPr bwMode="auto">
          <a:xfrm>
            <a:off x="4219997" y="980728"/>
            <a:ext cx="5032523" cy="556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오늘의 표현 상세 보기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825128"/>
            <a:ext cx="3275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추천을 통해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</a:t>
            </a:r>
            <a:r>
              <a:rPr lang="ko-KR" altLang="en-US" sz="2400" dirty="0"/>
              <a:t>즈</a:t>
            </a:r>
            <a:r>
              <a:rPr lang="ko-KR" altLang="en-US" sz="2400" dirty="0" smtClean="0"/>
              <a:t> 등록 결정 및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컨텐츠</a:t>
            </a:r>
            <a:r>
              <a:rPr lang="ko-KR" altLang="en-US" sz="2400" dirty="0" smtClean="0"/>
              <a:t> 신뢰성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구축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358008" y="980728"/>
            <a:ext cx="5750496" cy="5688632"/>
            <a:chOff x="395536" y="-891480"/>
            <a:chExt cx="10287000" cy="1046398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9" b="54687"/>
            <a:stretch/>
          </p:blipFill>
          <p:spPr bwMode="auto">
            <a:xfrm>
              <a:off x="395536" y="-891480"/>
              <a:ext cx="10287000" cy="5229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063" b="2343"/>
            <a:stretch/>
          </p:blipFill>
          <p:spPr bwMode="auto">
            <a:xfrm>
              <a:off x="395536" y="4343276"/>
              <a:ext cx="10287000" cy="522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퀴</a:t>
            </a:r>
            <a:r>
              <a:rPr lang="ko-KR" altLang="en-US" sz="3600" b="1" dirty="0"/>
              <a:t>즈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825128"/>
            <a:ext cx="3275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신뢰성이 확보된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오늘의 표현을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퀴즈로 자동 등록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퀴즈 보내기를 통한 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러닝 가능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4929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자유게시</a:t>
            </a:r>
            <a:r>
              <a:rPr lang="ko-KR" altLang="en-US" sz="3600" b="1" dirty="0"/>
              <a:t>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6" t="18000" r="13593" b="55459"/>
          <a:stretch/>
        </p:blipFill>
        <p:spPr bwMode="auto">
          <a:xfrm>
            <a:off x="1639813" y="908720"/>
            <a:ext cx="7496175" cy="485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4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3600" b="1" dirty="0" smtClean="0"/>
              <a:t>CONTENT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41333" y="908720"/>
            <a:ext cx="4859059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팀원 소개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개발 목적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사용 기술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화면 구성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  시  연</a:t>
            </a:r>
            <a:endParaRPr lang="en-US" altLang="ko-KR" sz="4000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4000" b="1" dirty="0" smtClean="0"/>
              <a:t>질의 시간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974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게시판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9105" r="17361" b="5685"/>
          <a:stretch/>
        </p:blipFill>
        <p:spPr bwMode="auto">
          <a:xfrm>
            <a:off x="2555776" y="1317984"/>
            <a:ext cx="6624736" cy="477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825128"/>
            <a:ext cx="3275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참여자들의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오프라인 </a:t>
            </a:r>
            <a:r>
              <a:rPr lang="ko-KR" altLang="en-US" sz="2400" dirty="0" err="1" smtClean="0"/>
              <a:t>스터디그룹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활동 지원</a:t>
            </a:r>
            <a:endParaRPr lang="en-US" altLang="ko-KR" sz="2400" dirty="0" smtClean="0"/>
          </a:p>
        </p:txBody>
      </p:sp>
      <p:cxnSp>
        <p:nvCxnSpPr>
          <p:cNvPr id="7" name="직선 연결선 6"/>
          <p:cNvCxnSpPr/>
          <p:nvPr/>
        </p:nvCxnSpPr>
        <p:spPr>
          <a:xfrm>
            <a:off x="72008" y="825128"/>
            <a:ext cx="72625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232" y="908720"/>
            <a:ext cx="6948264" cy="5694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err="1" smtClean="0"/>
              <a:t>스터디</a:t>
            </a:r>
            <a:r>
              <a:rPr lang="ko-KR" altLang="en-US" sz="3600" b="1" dirty="0" smtClean="0"/>
              <a:t> 그룹 모집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258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시연</a:t>
            </a:r>
            <a:endParaRPr lang="ko-KR" altLang="en-US" b="1" dirty="0"/>
          </a:p>
        </p:txBody>
      </p:sp>
      <p:pic>
        <p:nvPicPr>
          <p:cNvPr id="17410" name="Picture 2" descr="http://cdn2.free-power-point-templates.com/articles/wp-content/uploads/2011/11/presentac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4" y="1050373"/>
            <a:ext cx="7757194" cy="581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7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jagranjosh.com/imported/images/E/Articles/Q-&amp;-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질의 응답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30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팀원 소개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77238" y="1503948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/>
              <a:t>PM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안우영</a:t>
            </a:r>
            <a:endParaRPr lang="en-US" altLang="ko-KR" sz="4000" b="1" dirty="0" smtClean="0"/>
          </a:p>
          <a:p>
            <a:r>
              <a:rPr lang="ko-KR" altLang="en-US" sz="2800" dirty="0" smtClean="0"/>
              <a:t>프로젝트 기획 및 총괄</a:t>
            </a:r>
            <a:endParaRPr lang="en-US" altLang="ko-KR" sz="4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414723" y="3010307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 smtClean="0"/>
              <a:t>JUNIOR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: </a:t>
            </a:r>
            <a:r>
              <a:rPr lang="ko-KR" altLang="en-US" sz="4000" b="1" dirty="0" smtClean="0"/>
              <a:t>윤주호</a:t>
            </a:r>
            <a:endParaRPr lang="en-US" altLang="ko-KR" sz="4000" b="1" dirty="0" smtClean="0"/>
          </a:p>
          <a:p>
            <a:r>
              <a:rPr lang="en-US" altLang="ko-KR" sz="2800" dirty="0" smtClean="0"/>
              <a:t>DB</a:t>
            </a:r>
            <a:r>
              <a:rPr lang="ko-KR" altLang="en-US" sz="2800" dirty="0" smtClean="0"/>
              <a:t>설계 및 캘린더 담당</a:t>
            </a:r>
            <a:endParaRPr lang="en-US" altLang="ko-KR" sz="4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449245" y="4666491"/>
            <a:ext cx="4859059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smtClean="0"/>
              <a:t>JUNIOR</a:t>
            </a:r>
            <a:r>
              <a:rPr lang="ko-KR" altLang="en-US" sz="4000" b="1" smtClean="0"/>
              <a:t> </a:t>
            </a:r>
            <a:r>
              <a:rPr lang="en-US" altLang="ko-KR" sz="4000" b="1" smtClean="0"/>
              <a:t>: </a:t>
            </a:r>
            <a:r>
              <a:rPr lang="ko-KR" altLang="en-US" sz="4000" b="1" dirty="0" smtClean="0"/>
              <a:t>강백수</a:t>
            </a:r>
            <a:endParaRPr lang="en-US" altLang="ko-KR" sz="4000" b="1" dirty="0" smtClean="0"/>
          </a:p>
          <a:p>
            <a:r>
              <a:rPr lang="en-US" altLang="ko-KR" sz="2800" dirty="0" smtClean="0"/>
              <a:t>DB</a:t>
            </a:r>
            <a:r>
              <a:rPr lang="ko-KR" altLang="en-US" sz="2800" dirty="0" smtClean="0"/>
              <a:t>설계 및 캘린더 담당</a:t>
            </a:r>
            <a:endParaRPr lang="en-US" altLang="ko-KR" sz="4000" b="1" dirty="0" smtClean="0"/>
          </a:p>
        </p:txBody>
      </p:sp>
    </p:spTree>
    <p:extLst>
      <p:ext uri="{BB962C8B-B14F-4D97-AF65-F5344CB8AC3E}">
        <p14:creationId xmlns:p14="http://schemas.microsoft.com/office/powerpoint/2010/main" val="400208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개발 목적</a:t>
            </a:r>
            <a:endParaRPr lang="ko-KR" altLang="en-US" b="1" dirty="0"/>
          </a:p>
        </p:txBody>
      </p:sp>
      <p:pic>
        <p:nvPicPr>
          <p:cNvPr id="1026" name="Picture 2" descr="http://media-cdn.list.ly/production/108672/headline?ver=85916004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56" y="1159348"/>
            <a:ext cx="6841256" cy="37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64602" y="4655764"/>
            <a:ext cx="2986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/>
              <a:t>영어세끼 </a:t>
            </a:r>
            <a:r>
              <a:rPr lang="en-US" altLang="ko-KR" sz="4400" b="1" dirty="0" smtClean="0"/>
              <a:t>: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61001" y="5539879"/>
            <a:ext cx="65533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매끼니 </a:t>
            </a:r>
            <a:r>
              <a:rPr lang="ko-KR" altLang="en-US" sz="3600" dirty="0" err="1"/>
              <a:t>밥먹</a:t>
            </a:r>
            <a:r>
              <a:rPr lang="ko-KR" altLang="en-US" sz="3600" dirty="0"/>
              <a:t> 듯 영어도 챙기자</a:t>
            </a:r>
            <a:r>
              <a:rPr lang="ko-KR" altLang="en-US" sz="4000" dirty="0"/>
              <a:t> 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204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개발 목적</a:t>
            </a:r>
            <a:endParaRPr lang="ko-KR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19605" y="5837783"/>
            <a:ext cx="7053822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smtClean="0"/>
              <a:t>이용자가 </a:t>
            </a:r>
            <a:r>
              <a:rPr lang="ko-KR" altLang="en-US" dirty="0" err="1" smtClean="0"/>
              <a:t>컨텐츠의</a:t>
            </a:r>
            <a:r>
              <a:rPr lang="ko-KR" altLang="en-US" dirty="0" smtClean="0"/>
              <a:t> 소비자인 동시에 생성자가 된다</a:t>
            </a:r>
            <a:r>
              <a:rPr lang="en-US" altLang="ko-KR" dirty="0" smtClean="0"/>
              <a:t>!</a:t>
            </a:r>
          </a:p>
          <a:p>
            <a:endParaRPr lang="en-US" altLang="ko-KR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911542" y="1268760"/>
            <a:ext cx="4201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SOCIAL MEDIA</a:t>
            </a:r>
            <a:endParaRPr lang="ko-KR" alt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92435" y="3321566"/>
            <a:ext cx="323357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ENGLISH</a:t>
            </a:r>
          </a:p>
          <a:p>
            <a:r>
              <a:rPr lang="en-US" altLang="ko-KR" sz="4400" b="1" dirty="0" smtClean="0"/>
              <a:t>LEARNING</a:t>
            </a:r>
            <a:r>
              <a:rPr lang="ko-KR" altLang="en-US" sz="4400" b="1" dirty="0" smtClean="0"/>
              <a:t> </a:t>
            </a:r>
            <a:endParaRPr lang="en-US" altLang="ko-KR" sz="4400" b="1" dirty="0" smtClean="0"/>
          </a:p>
          <a:p>
            <a:r>
              <a:rPr lang="en-US" altLang="ko-KR" sz="4400" b="1" dirty="0" smtClean="0"/>
              <a:t>CONTENT</a:t>
            </a:r>
            <a:endParaRPr lang="ko-KR" alt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54670" y="1268760"/>
            <a:ext cx="171553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smtClean="0"/>
              <a:t>+</a:t>
            </a:r>
            <a:endParaRPr lang="ko-KR" altLang="en-US" sz="16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26525" y="3504203"/>
            <a:ext cx="33736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 smtClean="0"/>
              <a:t>CONTENT</a:t>
            </a:r>
          </a:p>
          <a:p>
            <a:r>
              <a:rPr lang="en-US" altLang="ko-KR" sz="4400" b="1" dirty="0" smtClean="0"/>
              <a:t>CONSUMER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293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사용 기술</a:t>
            </a:r>
            <a:endParaRPr lang="ko-KR" alt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25764" r="6640" b="42708"/>
          <a:stretch/>
        </p:blipFill>
        <p:spPr bwMode="auto">
          <a:xfrm>
            <a:off x="0" y="1047576"/>
            <a:ext cx="9144000" cy="576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1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사용 기술</a:t>
            </a:r>
            <a:endParaRPr lang="ko-KR" alt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65695" r="3827" b="3716"/>
          <a:stretch/>
        </p:blipFill>
        <p:spPr bwMode="auto">
          <a:xfrm>
            <a:off x="25336" y="1268760"/>
            <a:ext cx="9227184" cy="5309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5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11629"/>
              </p:ext>
            </p:extLst>
          </p:nvPr>
        </p:nvGraphicFramePr>
        <p:xfrm>
          <a:off x="56754" y="622948"/>
          <a:ext cx="9020572" cy="5877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5510"/>
                <a:gridCol w="2505062"/>
              </a:tblGrid>
              <a:tr h="2342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   SCREEN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/>
                        <a:t>DESCRIPTION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60356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64607"/>
              </p:ext>
            </p:extLst>
          </p:nvPr>
        </p:nvGraphicFramePr>
        <p:xfrm>
          <a:off x="55747" y="61876"/>
          <a:ext cx="9020622" cy="47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229"/>
                <a:gridCol w="2571768"/>
                <a:gridCol w="785248"/>
                <a:gridCol w="2786652"/>
                <a:gridCol w="1000132"/>
                <a:gridCol w="789593"/>
              </a:tblGrid>
              <a:tr h="171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j-lt"/>
                        </a:rPr>
                        <a:t>화면 </a:t>
                      </a:r>
                      <a:r>
                        <a:rPr lang="en-US" altLang="ko-KR" sz="1100" dirty="0" smtClean="0">
                          <a:latin typeface="+mj-lt"/>
                        </a:rPr>
                        <a:t>ID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FP_DEN_FC_0000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j-lt"/>
                        </a:rPr>
                        <a:t>화면 명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Final Project ;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Daily English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 Flow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Chart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+mj-lt"/>
                        </a:rPr>
                        <a:t>페이지</a:t>
                      </a:r>
                      <a:endParaRPr lang="ko-KR" altLang="en-US" sz="1100" dirty="0">
                        <a:latin typeface="+mj-lt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j-lt"/>
                        </a:rPr>
                        <a:t>00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>
                    <a:solidFill>
                      <a:srgbClr val="D0D8E8"/>
                    </a:solidFill>
                  </a:tcPr>
                </a:tc>
              </a:tr>
              <a:tr h="171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 화면개요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>
                    <a:solidFill>
                      <a:schemeClr val="accen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Final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Project : Daily English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전체 흐름도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36000" marB="3600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595551" y="3133723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오늘의 표현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844" y="1347773"/>
            <a:ext cx="50006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홈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2684" y="1633525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로그인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2684" y="1066784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회원가입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15598" y="2981323"/>
            <a:ext cx="71438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우리는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95551" y="2224078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내 페이지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990708" y="1633525"/>
            <a:ext cx="857256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메인 메뉴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95551" y="4276731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퀴즈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95551" y="513398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자유게시판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43347" y="2919409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표현 보기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43347" y="3419475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표현 등록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595551" y="584836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스터디</a:t>
            </a:r>
            <a:r>
              <a:rPr lang="ko-KR" altLang="en-US" sz="1100" dirty="0" smtClean="0">
                <a:solidFill>
                  <a:schemeClr val="tx1"/>
                </a:solidFill>
              </a:rPr>
              <a:t> 공간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43347" y="2438392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회원정보 수정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43347" y="1938326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포인트 조회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6380" y="2724144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IN KOREAN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86380" y="3205161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영어로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286380" y="3705227"/>
            <a:ext cx="1000132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유용한 표현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43347" y="4562483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영어로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43347" y="4081466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IN KOREAN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943347" y="5653102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</a:rPr>
              <a:t>스터디</a:t>
            </a:r>
            <a:r>
              <a:rPr lang="ko-KR" altLang="en-US" sz="1100" dirty="0" smtClean="0">
                <a:solidFill>
                  <a:schemeClr val="tx1"/>
                </a:solidFill>
              </a:rPr>
              <a:t> 게시판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43347" y="6134119"/>
            <a:ext cx="1071570" cy="37623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카페 </a:t>
            </a:r>
            <a:r>
              <a:rPr lang="ko-KR" altLang="en-US" sz="1100" dirty="0" smtClean="0">
                <a:solidFill>
                  <a:schemeClr val="tx1"/>
                </a:solidFill>
              </a:rPr>
              <a:t>정보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27" name="꺾인 연결선 26"/>
          <p:cNvCxnSpPr>
            <a:stCxn id="7" idx="3"/>
            <a:endCxn id="8" idx="1"/>
          </p:cNvCxnSpPr>
          <p:nvPr/>
        </p:nvCxnSpPr>
        <p:spPr>
          <a:xfrm>
            <a:off x="642910" y="1535893"/>
            <a:ext cx="32977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3"/>
            <a:endCxn id="9" idx="1"/>
          </p:cNvCxnSpPr>
          <p:nvPr/>
        </p:nvCxnSpPr>
        <p:spPr>
          <a:xfrm flipV="1">
            <a:off x="642910" y="1254904"/>
            <a:ext cx="329774" cy="280989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8" idx="3"/>
            <a:endCxn id="12" idx="1"/>
          </p:cNvCxnSpPr>
          <p:nvPr/>
        </p:nvCxnSpPr>
        <p:spPr>
          <a:xfrm>
            <a:off x="1829940" y="1821645"/>
            <a:ext cx="160768" cy="1588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2" idx="2"/>
            <a:endCxn id="11" idx="1"/>
          </p:cNvCxnSpPr>
          <p:nvPr/>
        </p:nvCxnSpPr>
        <p:spPr>
          <a:xfrm rot="16200000" flipH="1">
            <a:off x="2306226" y="2122873"/>
            <a:ext cx="402434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67"/>
          <p:cNvCxnSpPr>
            <a:stCxn id="12" idx="2"/>
            <a:endCxn id="6" idx="1"/>
          </p:cNvCxnSpPr>
          <p:nvPr/>
        </p:nvCxnSpPr>
        <p:spPr>
          <a:xfrm rot="16200000" flipH="1">
            <a:off x="1851404" y="2577695"/>
            <a:ext cx="1312079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67"/>
          <p:cNvCxnSpPr>
            <a:stCxn id="12" idx="2"/>
            <a:endCxn id="13" idx="1"/>
          </p:cNvCxnSpPr>
          <p:nvPr/>
        </p:nvCxnSpPr>
        <p:spPr>
          <a:xfrm rot="16200000" flipH="1">
            <a:off x="1279900" y="3149199"/>
            <a:ext cx="2455087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67"/>
          <p:cNvCxnSpPr>
            <a:stCxn id="12" idx="2"/>
            <a:endCxn id="14" idx="1"/>
          </p:cNvCxnSpPr>
          <p:nvPr/>
        </p:nvCxnSpPr>
        <p:spPr>
          <a:xfrm rot="16200000" flipH="1">
            <a:off x="851272" y="3577827"/>
            <a:ext cx="3312343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67"/>
          <p:cNvCxnSpPr>
            <a:stCxn id="12" idx="2"/>
            <a:endCxn id="17" idx="1"/>
          </p:cNvCxnSpPr>
          <p:nvPr/>
        </p:nvCxnSpPr>
        <p:spPr>
          <a:xfrm rot="16200000" flipH="1">
            <a:off x="494082" y="3935017"/>
            <a:ext cx="4026723" cy="176215"/>
          </a:xfrm>
          <a:prstGeom prst="bent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67"/>
          <p:cNvCxnSpPr>
            <a:stCxn id="11" idx="3"/>
            <a:endCxn id="19" idx="1"/>
          </p:cNvCxnSpPr>
          <p:nvPr/>
        </p:nvCxnSpPr>
        <p:spPr>
          <a:xfrm flipV="1">
            <a:off x="3595683" y="2126446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67"/>
          <p:cNvCxnSpPr>
            <a:stCxn id="11" idx="3"/>
            <a:endCxn id="18" idx="1"/>
          </p:cNvCxnSpPr>
          <p:nvPr/>
        </p:nvCxnSpPr>
        <p:spPr>
          <a:xfrm>
            <a:off x="3595683" y="2412198"/>
            <a:ext cx="347664" cy="21431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67"/>
          <p:cNvCxnSpPr>
            <a:stCxn id="6" idx="3"/>
            <a:endCxn id="15" idx="1"/>
          </p:cNvCxnSpPr>
          <p:nvPr/>
        </p:nvCxnSpPr>
        <p:spPr>
          <a:xfrm flipV="1">
            <a:off x="3595683" y="3107529"/>
            <a:ext cx="347664" cy="214314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67"/>
          <p:cNvCxnSpPr>
            <a:stCxn id="6" idx="3"/>
            <a:endCxn id="16" idx="1"/>
          </p:cNvCxnSpPr>
          <p:nvPr/>
        </p:nvCxnSpPr>
        <p:spPr>
          <a:xfrm>
            <a:off x="3595683" y="3321843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67"/>
          <p:cNvCxnSpPr>
            <a:stCxn id="13" idx="3"/>
            <a:endCxn id="24" idx="1"/>
          </p:cNvCxnSpPr>
          <p:nvPr/>
        </p:nvCxnSpPr>
        <p:spPr>
          <a:xfrm flipV="1">
            <a:off x="3595683" y="4269586"/>
            <a:ext cx="347664" cy="195265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67"/>
          <p:cNvCxnSpPr>
            <a:stCxn id="13" idx="3"/>
            <a:endCxn id="23" idx="1"/>
          </p:cNvCxnSpPr>
          <p:nvPr/>
        </p:nvCxnSpPr>
        <p:spPr>
          <a:xfrm>
            <a:off x="3595683" y="4464851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67"/>
          <p:cNvCxnSpPr>
            <a:stCxn id="17" idx="3"/>
            <a:endCxn id="25" idx="1"/>
          </p:cNvCxnSpPr>
          <p:nvPr/>
        </p:nvCxnSpPr>
        <p:spPr>
          <a:xfrm flipV="1">
            <a:off x="3595683" y="5841222"/>
            <a:ext cx="347664" cy="195265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67"/>
          <p:cNvCxnSpPr>
            <a:stCxn id="17" idx="3"/>
            <a:endCxn id="26" idx="1"/>
          </p:cNvCxnSpPr>
          <p:nvPr/>
        </p:nvCxnSpPr>
        <p:spPr>
          <a:xfrm>
            <a:off x="3595683" y="6036487"/>
            <a:ext cx="347664" cy="285752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81091" y="85723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A1000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71566" y="141921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A1100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41629" y="198773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24179" y="290911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41629" y="405211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047992" y="4905384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A2300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024179" y="566185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60863" y="1704190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446575" y="223283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A2020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5599" y="2732897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A2110-a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65599" y="323296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A2110-b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18000" y="544754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A2410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94187" y="5938854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A2420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25925" y="387590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A2210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25925" y="4375971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A2220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75924" y="2786058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A2500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97774" y="86675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ⓐ</a:t>
            </a:r>
            <a:endParaRPr lang="ko-KR" altLang="en-US" sz="1400" dirty="0"/>
          </a:p>
        </p:txBody>
      </p:sp>
      <p:sp>
        <p:nvSpPr>
          <p:cNvPr id="60" name="직사각형 59"/>
          <p:cNvSpPr/>
          <p:nvPr/>
        </p:nvSpPr>
        <p:spPr>
          <a:xfrm>
            <a:off x="697774" y="147814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ⓑ</a:t>
            </a:r>
            <a:endParaRPr lang="ko-KR" altLang="en-US" sz="1400" dirty="0"/>
          </a:p>
        </p:txBody>
      </p:sp>
      <p:sp>
        <p:nvSpPr>
          <p:cNvPr id="61" name="직사각형 60"/>
          <p:cNvSpPr/>
          <p:nvPr/>
        </p:nvSpPr>
        <p:spPr>
          <a:xfrm>
            <a:off x="3677962" y="179545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ⓒ</a:t>
            </a:r>
            <a:endParaRPr lang="ko-KR" altLang="en-US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3683882" y="229551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ⓓ</a:t>
            </a:r>
            <a:endParaRPr lang="ko-KR" altLang="en-US" sz="1400" dirty="0"/>
          </a:p>
        </p:txBody>
      </p:sp>
      <p:sp>
        <p:nvSpPr>
          <p:cNvPr id="63" name="직사각형 62"/>
          <p:cNvSpPr/>
          <p:nvPr/>
        </p:nvSpPr>
        <p:spPr>
          <a:xfrm>
            <a:off x="3674357" y="274319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ⓔ</a:t>
            </a:r>
            <a:endParaRPr lang="ko-KR" altLang="en-US" sz="1400" dirty="0"/>
          </a:p>
        </p:txBody>
      </p:sp>
      <p:sp>
        <p:nvSpPr>
          <p:cNvPr id="64" name="직사각형 63"/>
          <p:cNvSpPr/>
          <p:nvPr/>
        </p:nvSpPr>
        <p:spPr>
          <a:xfrm>
            <a:off x="3674357" y="326231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5" name="직사각형 64"/>
          <p:cNvSpPr/>
          <p:nvPr/>
        </p:nvSpPr>
        <p:spPr>
          <a:xfrm>
            <a:off x="2336123" y="410492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ⓘ</a:t>
            </a:r>
            <a:endParaRPr lang="ko-KR" altLang="en-US" sz="1400" dirty="0"/>
          </a:p>
        </p:txBody>
      </p:sp>
      <p:sp>
        <p:nvSpPr>
          <p:cNvPr id="66" name="직사각형 65"/>
          <p:cNvSpPr/>
          <p:nvPr/>
        </p:nvSpPr>
        <p:spPr>
          <a:xfrm>
            <a:off x="5011470" y="258126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7" name="직사각형 66"/>
          <p:cNvSpPr/>
          <p:nvPr/>
        </p:nvSpPr>
        <p:spPr>
          <a:xfrm>
            <a:off x="4998340" y="308133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8" name="직사각형 67"/>
          <p:cNvSpPr/>
          <p:nvPr/>
        </p:nvSpPr>
        <p:spPr>
          <a:xfrm>
            <a:off x="4998340" y="35692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ⓕ</a:t>
            </a:r>
            <a:endParaRPr lang="ko-KR" altLang="en-US" sz="1400" dirty="0"/>
          </a:p>
        </p:txBody>
      </p:sp>
      <p:sp>
        <p:nvSpPr>
          <p:cNvPr id="69" name="직사각형 68"/>
          <p:cNvSpPr/>
          <p:nvPr/>
        </p:nvSpPr>
        <p:spPr>
          <a:xfrm>
            <a:off x="2350410" y="497861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ⓙ</a:t>
            </a:r>
            <a:endParaRPr lang="ko-KR" altLang="en-US" sz="1400" dirty="0"/>
          </a:p>
        </p:txBody>
      </p:sp>
      <p:sp>
        <p:nvSpPr>
          <p:cNvPr id="70" name="직사각형 69"/>
          <p:cNvSpPr/>
          <p:nvPr/>
        </p:nvSpPr>
        <p:spPr>
          <a:xfrm>
            <a:off x="3655307" y="549808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ⓚ</a:t>
            </a:r>
            <a:endParaRPr lang="ko-KR" altLang="en-US" sz="1400" dirty="0"/>
          </a:p>
        </p:txBody>
      </p:sp>
      <p:sp>
        <p:nvSpPr>
          <p:cNvPr id="71" name="직사각형 70"/>
          <p:cNvSpPr/>
          <p:nvPr/>
        </p:nvSpPr>
        <p:spPr>
          <a:xfrm>
            <a:off x="3655307" y="598171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ⓚ</a:t>
            </a:r>
            <a:endParaRPr lang="ko-KR" altLang="en-US" sz="1400"/>
          </a:p>
        </p:txBody>
      </p:sp>
      <p:sp>
        <p:nvSpPr>
          <p:cNvPr id="72" name="직사각형 71"/>
          <p:cNvSpPr/>
          <p:nvPr/>
        </p:nvSpPr>
        <p:spPr>
          <a:xfrm>
            <a:off x="1140688" y="278605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ⓛ</a:t>
            </a:r>
            <a:endParaRPr lang="ko-KR" altLang="en-US" sz="1400" dirty="0"/>
          </a:p>
        </p:txBody>
      </p:sp>
      <p:graphicFrame>
        <p:nvGraphicFramePr>
          <p:cNvPr id="73" name="표 72"/>
          <p:cNvGraphicFramePr>
            <a:graphicFrameLocks noGrp="1"/>
          </p:cNvGraphicFramePr>
          <p:nvPr/>
        </p:nvGraphicFramePr>
        <p:xfrm>
          <a:off x="6643702" y="1000104"/>
          <a:ext cx="2376504" cy="545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90"/>
                <a:gridCol w="2019314"/>
              </a:tblGrid>
              <a:tr h="678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ⓐ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기본 정보를 통한 회원가입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계정으로 간편한 회원가입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ⓓ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i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ⓕ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ⓘ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사용자들이 등록한 자료를 통해 문제 선정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추천 및 신뢰성 향상을 위한 알고리즘 필요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ⓙ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기본적 자유 게시판 및 사진 업로드 다운로드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자바스크립트 보안 설정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ⓚ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스터디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모임 공지 및 모집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영어회화 카페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</a:rPr>
                        <a:t>스터디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룸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78662"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ⓛ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아이디 패스워드 유효성 검사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소셜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 계정을 통한 로그인 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CD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t="4806" r="13264" b="81777"/>
          <a:stretch/>
        </p:blipFill>
        <p:spPr bwMode="auto">
          <a:xfrm>
            <a:off x="1907704" y="1778744"/>
            <a:ext cx="6491250" cy="19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12521" y="1"/>
            <a:ext cx="7267991" cy="8367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3600" b="1" dirty="0" smtClean="0"/>
              <a:t>상단 메뉴 </a:t>
            </a:r>
            <a:r>
              <a:rPr lang="en-US" altLang="ko-KR" sz="3600" b="1" dirty="0" smtClean="0"/>
              <a:t>: </a:t>
            </a:r>
            <a:r>
              <a:rPr lang="ko-KR" altLang="en-US" sz="3600" b="1" dirty="0" smtClean="0"/>
              <a:t>화면 구성</a:t>
            </a:r>
            <a:endParaRPr lang="ko-KR" altLang="en-US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t="10177" r="5174" b="70256"/>
          <a:stretch/>
        </p:blipFill>
        <p:spPr bwMode="auto">
          <a:xfrm>
            <a:off x="1907704" y="4515048"/>
            <a:ext cx="5776184" cy="193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3206" y="1054477"/>
            <a:ext cx="2279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WEB </a:t>
            </a:r>
            <a:r>
              <a:rPr lang="ko-KR" altLang="en-US" sz="3600" b="1" dirty="0"/>
              <a:t>화면</a:t>
            </a:r>
            <a:endParaRPr lang="ko-KR" alt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07704" y="3862789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MOBILE </a:t>
            </a:r>
            <a:r>
              <a:rPr lang="ko-KR" altLang="en-US" sz="3600" b="1" dirty="0" smtClean="0"/>
              <a:t>화면</a:t>
            </a:r>
            <a:endParaRPr lang="ko-KR" altLang="en-US" sz="36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" t="10403" r="4471" b="47093"/>
          <a:stretch/>
        </p:blipFill>
        <p:spPr bwMode="auto">
          <a:xfrm>
            <a:off x="1907704" y="4509120"/>
            <a:ext cx="5820229" cy="4210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3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412</Words>
  <Application>Microsoft Office PowerPoint</Application>
  <PresentationFormat>화면 슬라이드 쇼(4:3)</PresentationFormat>
  <Paragraphs>157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2015-08-06T11:59:51Z</dcterms:created>
  <dcterms:modified xsi:type="dcterms:W3CDTF">2015-08-07T05:17:35Z</dcterms:modified>
</cp:coreProperties>
</file>